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3" r:id="rId3"/>
    <p:sldId id="257" r:id="rId4"/>
    <p:sldId id="262" r:id="rId5"/>
    <p:sldId id="258" r:id="rId6"/>
    <p:sldId id="259" r:id="rId7"/>
    <p:sldId id="260" r:id="rId8"/>
    <p:sldId id="264" r:id="rId9"/>
    <p:sldId id="261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6"/>
  </p:normalViewPr>
  <p:slideViewPr>
    <p:cSldViewPr snapToGrid="0" snapToObjects="1">
      <p:cViewPr varScale="1">
        <p:scale>
          <a:sx n="112" d="100"/>
          <a:sy n="112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CD6DB3-FE77-7B49-9127-1197CAF4B3D1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9BA6D3-598B-0042-A5EC-FA6A62120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560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to remember (like forget)</a:t>
            </a:r>
          </a:p>
          <a:p>
            <a:r>
              <a:rPr lang="en-US" baseline="0" dirty="0" smtClean="0"/>
              <a:t>what to store in the cell’s future state </a:t>
            </a:r>
            <a:r>
              <a:rPr lang="en-US" baseline="0" smtClean="0"/>
              <a:t>(candidates)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9BA6D3-598B-0042-A5EC-FA6A6212082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776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534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92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9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381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40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212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3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8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711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1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935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2E602-55D4-9E47-A703-B73A3DF6D960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0A12A-4A79-F543-B9C1-50264CB24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6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Long Short-Term Memory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Lindsey Sawatzky</a:t>
            </a:r>
          </a:p>
          <a:p>
            <a:r>
              <a:rPr lang="en-US" dirty="0" smtClean="0"/>
              <a:t>March 20,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509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Recurrence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6117"/>
            <a:ext cx="12192000" cy="37657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20" y="5965465"/>
            <a:ext cx="4790440" cy="89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65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Forget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7875"/>
          <a:stretch/>
        </p:blipFill>
        <p:spPr>
          <a:xfrm>
            <a:off x="2937510" y="1546117"/>
            <a:ext cx="6355080" cy="37657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20" y="5965465"/>
            <a:ext cx="4790440" cy="89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08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Remember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8344"/>
          <a:stretch/>
        </p:blipFill>
        <p:spPr>
          <a:xfrm>
            <a:off x="3006090" y="1534687"/>
            <a:ext cx="6297930" cy="37657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1820" y="5965465"/>
            <a:ext cx="4790440" cy="89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80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= Forget &amp; Remember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8812"/>
          <a:stretch/>
        </p:blipFill>
        <p:spPr>
          <a:xfrm>
            <a:off x="2971800" y="1564958"/>
            <a:ext cx="6240780" cy="37657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20" y="5965465"/>
            <a:ext cx="4790440" cy="89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5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(Regular) NN &amp;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8344"/>
          <a:stretch/>
        </p:blipFill>
        <p:spPr>
          <a:xfrm>
            <a:off x="3074670" y="1557547"/>
            <a:ext cx="6297930" cy="37657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20" y="5965465"/>
            <a:ext cx="4790440" cy="89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6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Vanishing Gradient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Derivative of (X): 1</a:t>
            </a:r>
          </a:p>
          <a:p>
            <a:r>
              <a:rPr lang="en-US" dirty="0" smtClean="0"/>
              <a:t>Derivative of (+): disappears</a:t>
            </a:r>
          </a:p>
          <a:p>
            <a:r>
              <a:rPr lang="en-US" dirty="0" smtClean="0"/>
              <a:t>Error truncation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05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</a:p>
          <a:p>
            <a:pPr lvl="1"/>
            <a:r>
              <a:rPr lang="en-US" dirty="0" smtClean="0"/>
              <a:t>Which I will immediately google for you </a:t>
            </a:r>
            <a:r>
              <a:rPr lang="en-US" dirty="0" smtClean="0">
                <a:sym typeface="Wingdings"/>
              </a:rPr>
              <a:t>;)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399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LSTM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Christopher </a:t>
            </a:r>
            <a:r>
              <a:rPr lang="en-US" dirty="0" err="1" smtClean="0"/>
              <a:t>Olah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colah.github.io</a:t>
            </a:r>
            <a:r>
              <a:rPr lang="en-US" dirty="0" smtClean="0"/>
              <a:t>/posts/2015-08-Understanding-LSTMs/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681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 where result depends on previous output</a:t>
            </a:r>
          </a:p>
          <a:p>
            <a:pPr lvl="1"/>
            <a:r>
              <a:rPr lang="en-US" dirty="0" smtClean="0"/>
              <a:t>predicting what’s for dinner from a cycle of choices</a:t>
            </a:r>
          </a:p>
          <a:p>
            <a:pPr lvl="1"/>
            <a:r>
              <a:rPr lang="en-US" dirty="0" smtClean="0"/>
              <a:t>y, a</a:t>
            </a:r>
            <a:r>
              <a:rPr lang="en-US" baseline="-25000" dirty="0" smtClean="0"/>
              <a:t>1</a:t>
            </a:r>
            <a:r>
              <a:rPr lang="en-US" dirty="0" smtClean="0"/>
              <a:t>, .., a</a:t>
            </a:r>
            <a:r>
              <a:rPr lang="en-US" baseline="-25000" dirty="0" smtClean="0"/>
              <a:t>n-1</a:t>
            </a:r>
            <a:r>
              <a:rPr lang="en-US" dirty="0" smtClean="0"/>
              <a:t>, y</a:t>
            </a:r>
          </a:p>
          <a:p>
            <a:pPr lvl="2"/>
            <a:r>
              <a:rPr lang="en-US" dirty="0" smtClean="0"/>
              <a:t>especially for large n</a:t>
            </a:r>
          </a:p>
        </p:txBody>
      </p:sp>
    </p:spTree>
    <p:extLst>
      <p:ext uri="{BB962C8B-B14F-4D97-AF65-F5344CB8AC3E}">
        <p14:creationId xmlns:p14="http://schemas.microsoft.com/office/powerpoint/2010/main" val="1255020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Natural Language Tasks</a:t>
            </a:r>
          </a:p>
          <a:p>
            <a:pPr lvl="1"/>
            <a:r>
              <a:rPr lang="en-US" dirty="0" smtClean="0"/>
              <a:t>“The </a:t>
            </a:r>
            <a:r>
              <a:rPr lang="en-US" i="1" dirty="0" smtClean="0"/>
              <a:t>clouds</a:t>
            </a:r>
            <a:r>
              <a:rPr lang="en-US" dirty="0" smtClean="0"/>
              <a:t> are in the </a:t>
            </a:r>
            <a:r>
              <a:rPr lang="en-US" i="1" dirty="0" smtClean="0"/>
              <a:t>sky.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“I grew up in </a:t>
            </a:r>
            <a:r>
              <a:rPr lang="en-US" i="1" dirty="0" smtClean="0"/>
              <a:t>France</a:t>
            </a:r>
            <a:r>
              <a:rPr lang="en-US" dirty="0" smtClean="0"/>
              <a:t>... I speak fluent </a:t>
            </a:r>
            <a:r>
              <a:rPr lang="en-US" i="1" dirty="0" smtClean="0"/>
              <a:t>French</a:t>
            </a:r>
            <a:r>
              <a:rPr lang="en-US" dirty="0" smtClean="0"/>
              <a:t>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884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Recurrent Neural Network (RNN)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45" y="2024668"/>
            <a:ext cx="11875770" cy="312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98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Vanishing Gradient Problem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" y="1706563"/>
            <a:ext cx="114300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335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LSTM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Introduced by </a:t>
            </a:r>
            <a:r>
              <a:rPr lang="en-US" dirty="0" err="1" smtClean="0"/>
              <a:t>Hochreiter</a:t>
            </a:r>
            <a:r>
              <a:rPr lang="en-US" dirty="0" smtClean="0"/>
              <a:t> &amp; </a:t>
            </a:r>
            <a:r>
              <a:rPr lang="en-US" dirty="0" err="1" smtClean="0"/>
              <a:t>Schmidhuber</a:t>
            </a:r>
            <a:r>
              <a:rPr lang="en-US" dirty="0" smtClean="0"/>
              <a:t> (1997)</a:t>
            </a:r>
          </a:p>
          <a:p>
            <a:r>
              <a:rPr lang="en-US" dirty="0" smtClean="0"/>
              <a:t>Any RNN using “LSTM Units”</a:t>
            </a:r>
          </a:p>
          <a:p>
            <a:r>
              <a:rPr lang="en-US" dirty="0" smtClean="0"/>
              <a:t>LSTM Unit</a:t>
            </a:r>
          </a:p>
          <a:p>
            <a:pPr lvl="1"/>
            <a:r>
              <a:rPr lang="en-US" dirty="0" smtClean="0"/>
              <a:t>Regular input &amp; output (gates)</a:t>
            </a:r>
          </a:p>
          <a:p>
            <a:pPr lvl="1"/>
            <a:r>
              <a:rPr lang="en-US" dirty="0" smtClean="0"/>
              <a:t>Memory</a:t>
            </a:r>
          </a:p>
          <a:p>
            <a:pPr lvl="2"/>
            <a:r>
              <a:rPr lang="en-US" dirty="0" smtClean="0"/>
              <a:t>What to forget</a:t>
            </a:r>
          </a:p>
          <a:p>
            <a:pPr lvl="2"/>
            <a:r>
              <a:rPr lang="en-US" dirty="0" smtClean="0"/>
              <a:t>What to remember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1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(Plain) RNN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" y="1483992"/>
            <a:ext cx="11532756" cy="43157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20" y="5965465"/>
            <a:ext cx="4790440" cy="89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438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LSTM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11" y="1479190"/>
            <a:ext cx="11581095" cy="43513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20" y="5965465"/>
            <a:ext cx="4790440" cy="89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186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186</Words>
  <Application>Microsoft Macintosh PowerPoint</Application>
  <PresentationFormat>Widescreen</PresentationFormat>
  <Paragraphs>42</Paragraphs>
  <Slides>16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Calibri Light</vt:lpstr>
      <vt:lpstr>Wingdings</vt:lpstr>
      <vt:lpstr>Arial</vt:lpstr>
      <vt:lpstr>Office Theme</vt:lpstr>
      <vt:lpstr>Long Short-Term Memory</vt:lpstr>
      <vt:lpstr>Understanding LSTM Networks</vt:lpstr>
      <vt:lpstr>Problem</vt:lpstr>
      <vt:lpstr>Problem (continued)</vt:lpstr>
      <vt:lpstr>Recurrent Neural Network (RNN)</vt:lpstr>
      <vt:lpstr>Vanishing Gradient Problem</vt:lpstr>
      <vt:lpstr>LSTM</vt:lpstr>
      <vt:lpstr>(Plain) RNN</vt:lpstr>
      <vt:lpstr>LSTM</vt:lpstr>
      <vt:lpstr>Recurrence</vt:lpstr>
      <vt:lpstr>What to Forget</vt:lpstr>
      <vt:lpstr>What to Remember</vt:lpstr>
      <vt:lpstr>Memory = Forget &amp; Remember</vt:lpstr>
      <vt:lpstr>(Regular) NN &amp; Memory</vt:lpstr>
      <vt:lpstr>Solving the Vanishing Gradient Problem</vt:lpstr>
      <vt:lpstr>The End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Long Short-Term Memory</dc:title>
  <dc:creator>Microsoft Office User</dc:creator>
  <cp:lastModifiedBy>Microsoft Office User</cp:lastModifiedBy>
  <cp:revision>30</cp:revision>
  <dcterms:created xsi:type="dcterms:W3CDTF">2018-03-20T22:19:19Z</dcterms:created>
  <dcterms:modified xsi:type="dcterms:W3CDTF">2018-03-21T00:13:35Z</dcterms:modified>
</cp:coreProperties>
</file>

<file path=docProps/thumbnail.jpeg>
</file>